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77" r:id="rId12"/>
    <p:sldId id="273" r:id="rId13"/>
    <p:sldId id="265" r:id="rId14"/>
    <p:sldId id="270" r:id="rId15"/>
    <p:sldId id="272" r:id="rId16"/>
    <p:sldId id="274" r:id="rId17"/>
    <p:sldId id="275" r:id="rId18"/>
    <p:sldId id="278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35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kemongo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3033593"/>
            <a:ext cx="741592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zh-CN" altLang="en-US" sz="6312" dirty="0">
                <a:solidFill>
                  <a:srgbClr val="6EB9FC"/>
                </a:solidFill>
                <a:latin typeface="Lora" pitchFamily="34" charset="0"/>
              </a:rPr>
              <a:t>烟花大作战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6350437" y="4405908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欢迎来到烟花大作战，一款充满乐趣和社交互动的AR游戏，带你体验无与伦比的虚拟烟花表演！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637711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chemeClr val="accent5"/>
                </a:solidFill>
              </a:rPr>
              <a:t>创新</a:t>
            </a:r>
            <a:r>
              <a:rPr lang="en-US" altLang="zh-CN" sz="4574" dirty="0">
                <a:solidFill>
                  <a:schemeClr val="accent5"/>
                </a:solidFill>
              </a:rPr>
              <a:t>AR</a:t>
            </a:r>
            <a:r>
              <a:rPr lang="zh-CN" altLang="en-US" sz="4574" dirty="0">
                <a:solidFill>
                  <a:schemeClr val="accent5"/>
                </a:solidFill>
              </a:rPr>
              <a:t>游戏玩法</a:t>
            </a:r>
            <a:endParaRPr lang="en-US" sz="4574" dirty="0">
              <a:solidFill>
                <a:schemeClr val="accent5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3734038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通过手势操控虚拟烟花，体验真实的烟花表演，享受AR带来的沉浸感。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350437" y="4801791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捕捉烟花表演的精彩瞬间，分享到社交平台，与朋友分享快乐和美好回忆。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2"/>
          <p:cNvSpPr/>
          <p:nvPr/>
        </p:nvSpPr>
        <p:spPr>
          <a:xfrm>
            <a:off x="968693" y="122086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chemeClr val="accent5"/>
                </a:solidFill>
              </a:rPr>
              <a:t>烟花的文化价值</a:t>
            </a:r>
            <a:endParaRPr lang="en-US" sz="4574" dirty="0">
              <a:solidFill>
                <a:schemeClr val="accent5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68693" y="2539365"/>
            <a:ext cx="604527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这款游戏融入了中国烟花的悠久历史和深厚文化,通过丰富多彩的节日活动,生动展现了烟花作为中国传统艺术的魅力。玩家不仅能亲身体验烟花的绚丽瞬间,还能了解它们背后蕴含的文化内涵,增强对这种独特文化遗产的认同感和情感共鸣。</a:t>
            </a:r>
            <a:endParaRPr lang="en-US" sz="194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810" y="2594848"/>
            <a:ext cx="6045279" cy="41362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22086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chemeClr val="accent5"/>
                </a:solidFill>
              </a:rPr>
              <a:t>环保的虚拟烟花</a:t>
            </a:r>
            <a:endParaRPr lang="en-US" sz="4574" dirty="0">
              <a:solidFill>
                <a:schemeClr val="accent5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68693" y="2539365"/>
            <a:ext cx="604527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们设计了一款环保无污染的虚拟烟花游戏。玩家可以在游戏中尽情点燃各种漂亮的烟花,欣赏绚丽的色彩和绚烂的效果,而不会造成任何环境破坏。这款游戏满足了人们对烟花表演的热爱,同时也维护了大自然的美丽。</a:t>
            </a:r>
            <a:endParaRPr lang="en-US" sz="194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810" y="2594848"/>
            <a:ext cx="6045279" cy="41362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269640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chemeClr val="accent5"/>
                </a:solidFill>
              </a:rPr>
              <a:t>丰富的社交互动</a:t>
            </a:r>
            <a:endParaRPr lang="en-US" sz="4574" dirty="0">
              <a:solidFill>
                <a:schemeClr val="accent5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3792736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与其他玩家进行烟花对战，交流技巧，提升游戏乐趣。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350437" y="4465439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交换烟花和材料，共同打造精彩的烟花表演，增进友谊。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6350437" y="513814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进入对方的虚拟空间，一起玩小游戏，体验更丰富的社交互动。</a:t>
            </a:r>
            <a:endParaRPr lang="en-US" sz="194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22086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chemeClr val="accent5"/>
                </a:solidFill>
              </a:rPr>
              <a:t>实施分享和点赞机制</a:t>
            </a:r>
            <a:endParaRPr lang="en-US" sz="4574" dirty="0">
              <a:solidFill>
                <a:schemeClr val="accent5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68693" y="2539365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通过便捷的分享和点赞功能,玩家可以在社交圈中实时展示自己的精彩烟花表演,获得朋友们的赞赏和认可。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968693" y="3551634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丰富的社交互动不仅能增加游戏的趣味性,还能引导玩家参与更多烟花展示,培养健康向上的竞争氛围。</a:t>
            </a:r>
            <a:endParaRPr lang="en-US" sz="1944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810" y="2594848"/>
            <a:ext cx="6045279" cy="41362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22086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chemeClr val="accent5"/>
                </a:solidFill>
              </a:rPr>
              <a:t>策略性战斗和资源管理</a:t>
            </a:r>
            <a:endParaRPr lang="en-US" sz="4574" dirty="0">
              <a:solidFill>
                <a:schemeClr val="accent5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68693" y="2539365"/>
            <a:ext cx="604527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在为期3分钟的精彩战斗中,玩家需要谨慎选择和组合各种不同类型的烟花,充分发挥它们的独特效果。通过精准的策略运用,玩家可以不断获得点赞和珍稀材料,提升自己的实力。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968693" y="4341733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合理的资源管理同样至关重要。玩家需要合理分配材料,既要确保本次战斗的胜利,又要为下一次战斗储备足够的能量。</a:t>
            </a:r>
            <a:endParaRPr lang="en-US" sz="1944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810" y="2594848"/>
            <a:ext cx="6045279" cy="41362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2"/>
          <p:cNvSpPr/>
          <p:nvPr/>
        </p:nvSpPr>
        <p:spPr>
          <a:xfrm>
            <a:off x="968693" y="67913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rgbClr val="6EB9FC"/>
                </a:solidFill>
                <a:latin typeface="Lora" pitchFamily="34" charset="0"/>
              </a:rPr>
              <a:t>运营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2022277"/>
            <a:ext cx="3485436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31"/>
              </a:lnSpc>
              <a:buNone/>
            </a:pPr>
            <a:r>
              <a:rPr lang="en-US" sz="274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前期推广</a:t>
            </a:r>
            <a:endParaRPr lang="en-US" sz="2744" dirty="0"/>
          </a:p>
        </p:txBody>
      </p:sp>
      <p:sp>
        <p:nvSpPr>
          <p:cNvPr id="6" name="Text 4"/>
          <p:cNvSpPr/>
          <p:nvPr/>
        </p:nvSpPr>
        <p:spPr>
          <a:xfrm>
            <a:off x="968693" y="2704624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通过社交媒体平台、论坛贴吧等广泛传播游戏信息,吸引玩家关注。与行业合作伙伴开展联合推广活动,提升游戏的知名度。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968693" y="4136588"/>
            <a:ext cx="3485436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31"/>
              </a:lnSpc>
              <a:buNone/>
            </a:pPr>
            <a:r>
              <a:rPr lang="zh-CN" altLang="en-US" sz="2744" dirty="0">
                <a:solidFill>
                  <a:schemeClr val="accent5"/>
                </a:solidFill>
              </a:rPr>
              <a:t>发布后运营</a:t>
            </a:r>
            <a:endParaRPr lang="en-US" sz="2744" dirty="0">
              <a:solidFill>
                <a:schemeClr val="accent5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68693" y="4818936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定期更新游戏内容和活动,根据玩家反馈进行优化。策划特色活动,如周年庆、节日庆祝等,增加玩家参与度。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68693" y="5855851"/>
            <a:ext cx="3485436" cy="4355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31"/>
              </a:lnSpc>
              <a:buNone/>
            </a:pPr>
            <a:r>
              <a:rPr lang="zh-CN" altLang="en-US" sz="2744" dirty="0">
                <a:solidFill>
                  <a:srgbClr val="6EB9FC"/>
                </a:solidFill>
                <a:latin typeface="Lora" pitchFamily="34" charset="0"/>
              </a:rPr>
              <a:t>货币化</a:t>
            </a:r>
            <a:endParaRPr lang="en-US" sz="2744" dirty="0"/>
          </a:p>
        </p:txBody>
      </p:sp>
      <p:sp>
        <p:nvSpPr>
          <p:cNvPr id="10" name="Text 8"/>
          <p:cNvSpPr/>
          <p:nvPr/>
        </p:nvSpPr>
        <p:spPr>
          <a:xfrm>
            <a:off x="968693" y="6538198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设置应用内购买道具、装备等模式。此外还可采用广告投放和VIP会员制等多元化盈利方式。</a:t>
            </a:r>
            <a:endParaRPr lang="en-US" sz="1944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810" y="2053114"/>
            <a:ext cx="6045279" cy="41362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22086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chemeClr val="accent5"/>
                </a:solidFill>
              </a:rPr>
              <a:t>市场分析</a:t>
            </a:r>
            <a:endParaRPr lang="en-US" sz="4574" dirty="0">
              <a:solidFill>
                <a:schemeClr val="accent5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68693" y="256401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zh-CN" altLang="en-US" sz="2287" dirty="0">
                <a:solidFill>
                  <a:schemeClr val="accent5"/>
                </a:solidFill>
              </a:rPr>
              <a:t>目标市场</a:t>
            </a:r>
            <a:endParaRPr lang="en-US" sz="2287" dirty="0">
              <a:solidFill>
                <a:schemeClr val="accent5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968693" y="3173968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我们的目标市场是15-35岁的年轻人群。他们热爱创新和互动,具有较强的社交分享需求。这个群体往往更容易接受并传播新兴技术。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968693" y="460593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zh-CN" altLang="en-US" sz="2287" dirty="0">
                <a:solidFill>
                  <a:schemeClr val="accent5"/>
                </a:solidFill>
              </a:rPr>
              <a:t>市场前景</a:t>
            </a:r>
            <a:endParaRPr lang="en-US" sz="2287" dirty="0">
              <a:solidFill>
                <a:schemeClr val="accent5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68693" y="5215890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AR技术的快速发展为虚拟烟花游戏提供了广阔前景。借鉴</a:t>
            </a:r>
            <a:r>
              <a:rPr lang="en-US" sz="1944" u="sng" dirty="0">
                <a:solidFill>
                  <a:srgbClr val="6EB9FC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《Pokémon GO》</a:t>
            </a: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的成功经验,这个作为绿色环保玩法的虚拟烟花游戏也有很大的市场吸引力。</a:t>
            </a:r>
            <a:endParaRPr lang="en-US" sz="1944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2594848"/>
            <a:ext cx="6045279" cy="41362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638544"/>
            <a:ext cx="741592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zh-CN" altLang="en-US" sz="6312" dirty="0">
                <a:solidFill>
                  <a:schemeClr val="accent5"/>
                </a:solidFill>
              </a:rPr>
              <a:t>感谢聆听</a:t>
            </a:r>
            <a:endParaRPr lang="en-US" sz="6312" dirty="0">
              <a:solidFill>
                <a:schemeClr val="accent5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4010858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感谢大家抽出宝贵时间参与我们的'烟花大作战'游戏策划案的介绍。如果您对这个创新的虚拟烟花游戏有任何问题或建议,欢迎随时与我们交流探讨。我们将认真听取您的意见,努力打造出更加精彩的游戏体验。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72081" y="1164431"/>
            <a:ext cx="4609624" cy="576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7"/>
              </a:lnSpc>
              <a:buNone/>
            </a:pPr>
            <a:r>
              <a:rPr lang="zh-CN" altLang="en-US" sz="3630" dirty="0">
                <a:solidFill>
                  <a:srgbClr val="6EB9FC"/>
                </a:solidFill>
                <a:latin typeface="Lora" pitchFamily="34" charset="0"/>
              </a:rPr>
              <a:t>游戏简介</a:t>
            </a:r>
            <a:endParaRPr lang="en-US" sz="3630" dirty="0"/>
          </a:p>
        </p:txBody>
      </p:sp>
      <p:sp>
        <p:nvSpPr>
          <p:cNvPr id="6" name="Shape 3"/>
          <p:cNvSpPr/>
          <p:nvPr/>
        </p:nvSpPr>
        <p:spPr>
          <a:xfrm>
            <a:off x="6172081" y="2034540"/>
            <a:ext cx="7772638" cy="1110734"/>
          </a:xfrm>
          <a:prstGeom prst="roundRect">
            <a:avLst>
              <a:gd name="adj" fmla="val 5291"/>
            </a:avLst>
          </a:prstGeom>
          <a:solidFill>
            <a:srgbClr val="363A4A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Text 4"/>
          <p:cNvSpPr/>
          <p:nvPr/>
        </p:nvSpPr>
        <p:spPr>
          <a:xfrm>
            <a:off x="6367939" y="2230398"/>
            <a:ext cx="2304812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9"/>
              </a:lnSpc>
              <a:buNone/>
            </a:pPr>
            <a:r>
              <a:rPr lang="en-US" sz="181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烟花收集</a:t>
            </a:r>
            <a:endParaRPr lang="en-US" sz="1815" dirty="0"/>
          </a:p>
        </p:txBody>
      </p:sp>
      <p:sp>
        <p:nvSpPr>
          <p:cNvPr id="8" name="Text 5"/>
          <p:cNvSpPr/>
          <p:nvPr/>
        </p:nvSpPr>
        <p:spPr>
          <a:xfrm>
            <a:off x="6367939" y="2636044"/>
            <a:ext cx="7380923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通过完成任务、战斗或参与活动获取各种烟花，打造独特的烟花表演。</a:t>
            </a:r>
            <a:endParaRPr lang="en-US" sz="1543" dirty="0"/>
          </a:p>
        </p:txBody>
      </p:sp>
      <p:sp>
        <p:nvSpPr>
          <p:cNvPr id="9" name="Shape 6"/>
          <p:cNvSpPr/>
          <p:nvPr/>
        </p:nvSpPr>
        <p:spPr>
          <a:xfrm>
            <a:off x="6172081" y="3341132"/>
            <a:ext cx="7772638" cy="1110734"/>
          </a:xfrm>
          <a:prstGeom prst="roundRect">
            <a:avLst>
              <a:gd name="adj" fmla="val 5291"/>
            </a:avLst>
          </a:prstGeom>
          <a:solidFill>
            <a:srgbClr val="363A4A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7"/>
          <p:cNvSpPr/>
          <p:nvPr/>
        </p:nvSpPr>
        <p:spPr>
          <a:xfrm>
            <a:off x="6367939" y="3536990"/>
            <a:ext cx="2304812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9"/>
              </a:lnSpc>
              <a:buNone/>
            </a:pPr>
            <a:r>
              <a:rPr lang="zh-CN" altLang="en-US" sz="1815" dirty="0">
                <a:solidFill>
                  <a:schemeClr val="accent5"/>
                </a:solidFill>
              </a:rPr>
              <a:t>合成升级</a:t>
            </a:r>
            <a:endParaRPr lang="en-US" sz="1815" dirty="0">
              <a:solidFill>
                <a:schemeClr val="accent5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367939" y="3942636"/>
            <a:ext cx="7380923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利用材料合成更高级的烟花，解锁更多炫酷特效和组合，提升烟花表演的震撼程度</a:t>
            </a:r>
            <a:r>
              <a:rPr lang="en-US" sz="154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543" dirty="0"/>
          </a:p>
        </p:txBody>
      </p:sp>
      <p:sp>
        <p:nvSpPr>
          <p:cNvPr id="12" name="Shape 9"/>
          <p:cNvSpPr/>
          <p:nvPr/>
        </p:nvSpPr>
        <p:spPr>
          <a:xfrm>
            <a:off x="6172081" y="4647724"/>
            <a:ext cx="7772638" cy="1110734"/>
          </a:xfrm>
          <a:prstGeom prst="roundRect">
            <a:avLst>
              <a:gd name="adj" fmla="val 5291"/>
            </a:avLst>
          </a:prstGeom>
          <a:solidFill>
            <a:srgbClr val="363A4A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Text 10"/>
          <p:cNvSpPr/>
          <p:nvPr/>
        </p:nvSpPr>
        <p:spPr>
          <a:xfrm>
            <a:off x="6367939" y="4843582"/>
            <a:ext cx="2304812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9"/>
              </a:lnSpc>
              <a:buNone/>
            </a:pPr>
            <a:r>
              <a:rPr lang="en-US" sz="1815" dirty="0">
                <a:solidFill>
                  <a:schemeClr val="accent5"/>
                </a:solidFill>
              </a:rPr>
              <a:t>AR</a:t>
            </a:r>
            <a:r>
              <a:rPr lang="zh-CN" altLang="en-US" sz="1815" dirty="0">
                <a:solidFill>
                  <a:schemeClr val="accent5"/>
                </a:solidFill>
              </a:rPr>
              <a:t>体验</a:t>
            </a:r>
            <a:endParaRPr lang="en-US" sz="1815" dirty="0">
              <a:solidFill>
                <a:schemeClr val="accent5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67939" y="5249228"/>
            <a:ext cx="7380923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利用手机摄像头，将虚拟烟花投影到现实世界中，享受沉浸式的烟花表演体验。</a:t>
            </a:r>
            <a:endParaRPr lang="en-US" sz="1543" dirty="0"/>
          </a:p>
        </p:txBody>
      </p:sp>
      <p:sp>
        <p:nvSpPr>
          <p:cNvPr id="15" name="Shape 12"/>
          <p:cNvSpPr/>
          <p:nvPr/>
        </p:nvSpPr>
        <p:spPr>
          <a:xfrm>
            <a:off x="6172081" y="5954316"/>
            <a:ext cx="7772638" cy="1110734"/>
          </a:xfrm>
          <a:prstGeom prst="roundRect">
            <a:avLst>
              <a:gd name="adj" fmla="val 5291"/>
            </a:avLst>
          </a:prstGeom>
          <a:solidFill>
            <a:srgbClr val="363A4A"/>
          </a:solidFill>
          <a:ln/>
        </p:spPr>
      </p:sp>
      <p:sp>
        <p:nvSpPr>
          <p:cNvPr id="16" name="Text 13"/>
          <p:cNvSpPr/>
          <p:nvPr/>
        </p:nvSpPr>
        <p:spPr>
          <a:xfrm>
            <a:off x="6367939" y="6150173"/>
            <a:ext cx="2304812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9"/>
              </a:lnSpc>
              <a:buNone/>
            </a:pPr>
            <a:r>
              <a:rPr lang="zh-CN" altLang="en-US" sz="1815" dirty="0">
                <a:solidFill>
                  <a:schemeClr val="accent5"/>
                </a:solidFill>
              </a:rPr>
              <a:t>社交互动</a:t>
            </a:r>
            <a:endParaRPr lang="en-US" sz="1815" dirty="0">
              <a:solidFill>
                <a:schemeClr val="accent5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6367939" y="6555819"/>
            <a:ext cx="7380923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与其他玩家进行烟花对战、交换烟花，共同创造精彩的烟花表演，分享快乐瞬间。</a:t>
            </a:r>
            <a:endParaRPr lang="en-US" sz="154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2"/>
          <p:cNvSpPr/>
          <p:nvPr/>
        </p:nvSpPr>
        <p:spPr>
          <a:xfrm>
            <a:off x="968693" y="1730931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chemeClr val="accent5"/>
                </a:solidFill>
              </a:rPr>
              <a:t>游戏玩法</a:t>
            </a:r>
            <a:endParaRPr lang="en-US" sz="4574" dirty="0">
              <a:solidFill>
                <a:schemeClr val="accent5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968693" y="307407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zh-CN" altLang="en-US" sz="2287" dirty="0">
                <a:solidFill>
                  <a:srgbClr val="6EB9FC"/>
                </a:solidFill>
                <a:latin typeface="Lora" pitchFamily="34" charset="0"/>
              </a:rPr>
              <a:t>战斗界面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3684032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点击其他玩家的用户信息发起战斗，胜者获得更多点赞，败者获得更高级的烟花和材料</a:t>
            </a: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968693" y="5091351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战斗系统将考验玩家对烟花类型、释放时机和战术策略的运用。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407462" y="307407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zh-CN" altLang="en-US" sz="2287" dirty="0">
                <a:solidFill>
                  <a:srgbClr val="6EB9FC"/>
                </a:solidFill>
                <a:latin typeface="Lora" pitchFamily="34" charset="0"/>
              </a:rPr>
              <a:t>用户信息界面</a:t>
            </a:r>
            <a:endParaRPr lang="en-US" sz="2287" dirty="0"/>
          </a:p>
        </p:txBody>
      </p:sp>
      <p:sp>
        <p:nvSpPr>
          <p:cNvPr id="9" name="Text 7"/>
          <p:cNvSpPr/>
          <p:nvPr/>
        </p:nvSpPr>
        <p:spPr>
          <a:xfrm>
            <a:off x="5407462" y="3684032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查看自己的个人信息，包括获赞量、作品、收藏等，并与其他玩家进行互动交流，发起战斗或交换烟花。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5407462" y="5486400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玩家可以自定义个人形象和背景，展示个性和魅力。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9846231" y="307407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zh-CN" altLang="en-US" sz="2287" dirty="0">
                <a:solidFill>
                  <a:srgbClr val="6EB9FC"/>
                </a:solidFill>
                <a:latin typeface="Lora" pitchFamily="34" charset="0"/>
              </a:rPr>
              <a:t>社区场景</a:t>
            </a:r>
            <a:endParaRPr lang="en-US" sz="2287" dirty="0"/>
          </a:p>
        </p:txBody>
      </p:sp>
      <p:sp>
        <p:nvSpPr>
          <p:cNvPr id="12" name="Text 10"/>
          <p:cNvSpPr/>
          <p:nvPr/>
        </p:nvSpPr>
        <p:spPr>
          <a:xfrm>
            <a:off x="9846231" y="3684032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与其他玩家在社区场景中互动交流，参加活动，共同欣赏烟花表演，分享乐趣和创意。</a:t>
            </a:r>
            <a:endParaRPr lang="en-US" sz="1944" dirty="0"/>
          </a:p>
        </p:txBody>
      </p:sp>
      <p:sp>
        <p:nvSpPr>
          <p:cNvPr id="13" name="Text 11"/>
          <p:cNvSpPr/>
          <p:nvPr/>
        </p:nvSpPr>
        <p:spPr>
          <a:xfrm>
            <a:off x="9846231" y="5091351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社区场景是玩家分享作品、交流经验、结交朋友的重要场所。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212300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背包与搜索</a:t>
            </a:r>
            <a:endParaRPr lang="en-US" sz="4574" dirty="0"/>
          </a:p>
        </p:txBody>
      </p:sp>
      <p:sp>
        <p:nvSpPr>
          <p:cNvPr id="5" name="Shape 3"/>
          <p:cNvSpPr/>
          <p:nvPr/>
        </p:nvSpPr>
        <p:spPr>
          <a:xfrm>
            <a:off x="968693" y="3432096"/>
            <a:ext cx="4066461" cy="2585085"/>
          </a:xfrm>
          <a:prstGeom prst="roundRect">
            <a:avLst>
              <a:gd name="adj" fmla="val 2865"/>
            </a:avLst>
          </a:prstGeom>
          <a:solidFill>
            <a:srgbClr val="363A4A"/>
          </a:solidFill>
          <a:ln/>
        </p:spPr>
      </p:sp>
      <p:sp>
        <p:nvSpPr>
          <p:cNvPr id="6" name="Text 4"/>
          <p:cNvSpPr/>
          <p:nvPr/>
        </p:nvSpPr>
        <p:spPr>
          <a:xfrm>
            <a:off x="1215509" y="36789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背包管理</a:t>
            </a:r>
            <a:endParaRPr lang="en-US" sz="2287" dirty="0"/>
          </a:p>
        </p:txBody>
      </p:sp>
      <p:sp>
        <p:nvSpPr>
          <p:cNvPr id="7" name="Text 5"/>
          <p:cNvSpPr/>
          <p:nvPr/>
        </p:nvSpPr>
        <p:spPr>
          <a:xfrm>
            <a:off x="1215509" y="4190167"/>
            <a:ext cx="357282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玩家可以在背包界面查看和整理自己的烟花收藏。包括战斗类和观赏类烟花，可以根据属性、品质等进行筛选和组合。</a:t>
            </a:r>
            <a:endParaRPr lang="en-US" sz="1944" dirty="0"/>
          </a:p>
        </p:txBody>
      </p:sp>
      <p:sp>
        <p:nvSpPr>
          <p:cNvPr id="8" name="Shape 6"/>
          <p:cNvSpPr/>
          <p:nvPr/>
        </p:nvSpPr>
        <p:spPr>
          <a:xfrm>
            <a:off x="5281970" y="3432096"/>
            <a:ext cx="4066461" cy="2585085"/>
          </a:xfrm>
          <a:prstGeom prst="roundRect">
            <a:avLst>
              <a:gd name="adj" fmla="val 2865"/>
            </a:avLst>
          </a:prstGeom>
          <a:solidFill>
            <a:srgbClr val="363A4A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Text 7"/>
          <p:cNvSpPr/>
          <p:nvPr/>
        </p:nvSpPr>
        <p:spPr>
          <a:xfrm>
            <a:off x="5528786" y="36789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材料收集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5528786" y="4190167"/>
            <a:ext cx="357282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除了获取完整的烟花，玩家也可以收集各种材料，用于合成和升级自己的烟花。背包提供了清晰的材料管理功能。</a:t>
            </a:r>
            <a:endParaRPr lang="en-US" sz="1944" dirty="0"/>
          </a:p>
        </p:txBody>
      </p:sp>
      <p:sp>
        <p:nvSpPr>
          <p:cNvPr id="11" name="Shape 9"/>
          <p:cNvSpPr/>
          <p:nvPr/>
        </p:nvSpPr>
        <p:spPr>
          <a:xfrm>
            <a:off x="9595247" y="3432096"/>
            <a:ext cx="4066461" cy="2585085"/>
          </a:xfrm>
          <a:prstGeom prst="roundRect">
            <a:avLst>
              <a:gd name="adj" fmla="val 2865"/>
            </a:avLst>
          </a:prstGeom>
          <a:solidFill>
            <a:srgbClr val="363A4A"/>
          </a:solidFill>
          <a:ln/>
        </p:spPr>
      </p:sp>
      <p:sp>
        <p:nvSpPr>
          <p:cNvPr id="12" name="Text 10"/>
          <p:cNvSpPr/>
          <p:nvPr/>
        </p:nvSpPr>
        <p:spPr>
          <a:xfrm>
            <a:off x="9842063" y="367891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玩家搜索</a:t>
            </a:r>
            <a:endParaRPr lang="en-US" sz="2287" dirty="0"/>
          </a:p>
        </p:txBody>
      </p:sp>
      <p:sp>
        <p:nvSpPr>
          <p:cNvPr id="13" name="Text 11"/>
          <p:cNvSpPr/>
          <p:nvPr/>
        </p:nvSpPr>
        <p:spPr>
          <a:xfrm>
            <a:off x="9842063" y="4190167"/>
            <a:ext cx="357282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搜索界面允许玩家搜索和关注其他玩家。下方的排行榜会激励玩家不断挑战和提升自己的烟花表演实力。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6366" y="3505319"/>
            <a:ext cx="5408414" cy="676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3"/>
              </a:lnSpc>
              <a:buNone/>
            </a:pPr>
            <a:r>
              <a:rPr lang="zh-CN" altLang="en-US" sz="4259" dirty="0">
                <a:solidFill>
                  <a:schemeClr val="accent5"/>
                </a:solidFill>
              </a:rPr>
              <a:t>战斗界面</a:t>
            </a:r>
            <a:endParaRPr lang="en-US" sz="4259" dirty="0">
              <a:solidFill>
                <a:schemeClr val="accent5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66" y="4526042"/>
            <a:ext cx="2954298" cy="9194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6157" y="5790128"/>
            <a:ext cx="2494717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zh-CN" altLang="en-US" sz="2129" dirty="0">
                <a:solidFill>
                  <a:schemeClr val="accent5"/>
                </a:solidFill>
              </a:rPr>
              <a:t>目标锁定</a:t>
            </a:r>
            <a:endParaRPr lang="en-US" sz="2129" dirty="0">
              <a:solidFill>
                <a:schemeClr val="accent5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636157" y="6265902"/>
            <a:ext cx="2494717" cy="73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选择目标玩家并锁定，准备好进行战斗。</a:t>
            </a:r>
            <a:endParaRPr lang="en-US" sz="181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664" y="4526042"/>
            <a:ext cx="2954417" cy="9194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590455" y="5790128"/>
            <a:ext cx="2494836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2"/>
              </a:lnSpc>
              <a:buNone/>
            </a:pPr>
            <a:r>
              <a:rPr lang="zh-CN" altLang="en-US" sz="2129" dirty="0">
                <a:solidFill>
                  <a:srgbClr val="6EB9FC"/>
                </a:solidFill>
                <a:latin typeface="Lora" pitchFamily="34" charset="0"/>
              </a:rPr>
              <a:t>选择烟花</a:t>
            </a:r>
            <a:endParaRPr lang="en-US" sz="2129" dirty="0"/>
          </a:p>
        </p:txBody>
      </p:sp>
      <p:sp>
        <p:nvSpPr>
          <p:cNvPr id="11" name="Text 6"/>
          <p:cNvSpPr/>
          <p:nvPr/>
        </p:nvSpPr>
        <p:spPr>
          <a:xfrm>
            <a:off x="4590455" y="6265902"/>
            <a:ext cx="2494836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根据战斗策略选择合适的烟花类型，例如爆炸、追击或干扰烟花。</a:t>
            </a:r>
            <a:endParaRPr lang="en-US" sz="181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4526042"/>
            <a:ext cx="2954417" cy="9194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4872" y="5790128"/>
            <a:ext cx="2494836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zh-CN" altLang="en-US" sz="2129" dirty="0">
                <a:solidFill>
                  <a:srgbClr val="6EB9FC"/>
                </a:solidFill>
                <a:latin typeface="Lora" pitchFamily="34" charset="0"/>
              </a:rPr>
              <a:t>释放烟花</a:t>
            </a:r>
            <a:endParaRPr lang="en-US" sz="2129" dirty="0"/>
          </a:p>
        </p:txBody>
      </p:sp>
      <p:sp>
        <p:nvSpPr>
          <p:cNvPr id="14" name="Text 8"/>
          <p:cNvSpPr/>
          <p:nvPr/>
        </p:nvSpPr>
        <p:spPr>
          <a:xfrm>
            <a:off x="7544872" y="6265902"/>
            <a:ext cx="2494836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准确释放烟花，命中目标玩家，造成伤害并获取点赞。</a:t>
            </a:r>
            <a:endParaRPr lang="en-US" sz="181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498" y="4526042"/>
            <a:ext cx="2954417" cy="91940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499288" y="5790128"/>
            <a:ext cx="2494836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2"/>
              </a:lnSpc>
              <a:buNone/>
            </a:pPr>
            <a:r>
              <a:rPr lang="zh-CN" altLang="en-US" sz="2129" dirty="0">
                <a:solidFill>
                  <a:schemeClr val="accent5"/>
                </a:solidFill>
              </a:rPr>
              <a:t>战斗结算</a:t>
            </a:r>
            <a:endParaRPr lang="en-US" sz="2129" dirty="0">
              <a:solidFill>
                <a:schemeClr val="accent5"/>
              </a:solidFill>
            </a:endParaRPr>
          </a:p>
        </p:txBody>
      </p:sp>
      <p:sp>
        <p:nvSpPr>
          <p:cNvPr id="17" name="Text 10"/>
          <p:cNvSpPr/>
          <p:nvPr/>
        </p:nvSpPr>
        <p:spPr>
          <a:xfrm>
            <a:off x="10499288" y="6265902"/>
            <a:ext cx="2494836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战斗结束后根据伤害和点赞判定胜负，获得奖励。</a:t>
            </a:r>
            <a:endParaRPr lang="en-US" sz="18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4049911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zh-CN" altLang="en-US" sz="4574" dirty="0">
                <a:solidFill>
                  <a:srgbClr val="6EB9FC"/>
                </a:solidFill>
                <a:latin typeface="Lora" pitchFamily="34" charset="0"/>
              </a:rPr>
              <a:t>用户信息界面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1216223" y="5301972"/>
            <a:ext cx="373260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用户名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50086" y="5301972"/>
            <a:ext cx="372879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玩家等级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9680138" y="5301972"/>
            <a:ext cx="373260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获赞量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968693" y="5852755"/>
            <a:ext cx="12691586" cy="706517"/>
          </a:xfrm>
          <a:prstGeom prst="rect">
            <a:avLst/>
          </a:prstGeom>
          <a:solidFill>
            <a:srgbClr val="363A4A"/>
          </a:solidFill>
          <a:ln/>
        </p:spPr>
      </p:sp>
      <p:sp>
        <p:nvSpPr>
          <p:cNvPr id="10" name="Text 7"/>
          <p:cNvSpPr/>
          <p:nvPr/>
        </p:nvSpPr>
        <p:spPr>
          <a:xfrm>
            <a:off x="1216223" y="6008489"/>
            <a:ext cx="373260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头像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5450086" y="6008489"/>
            <a:ext cx="372879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个性签名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9680138" y="6008489"/>
            <a:ext cx="373260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收藏烟花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216223" y="6715006"/>
            <a:ext cx="373260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观看历史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5450086" y="6715006"/>
            <a:ext cx="372879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作品展示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9680138" y="6715006"/>
            <a:ext cx="373260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喜欢的烟花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02097" y="826294"/>
            <a:ext cx="5484138" cy="6854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zh-CN" altLang="en-US" sz="4318" dirty="0">
                <a:solidFill>
                  <a:schemeClr val="accent5"/>
                </a:solidFill>
              </a:rPr>
              <a:t>社区场景</a:t>
            </a:r>
            <a:endParaRPr lang="en-US" sz="4318" dirty="0">
              <a:solidFill>
                <a:schemeClr val="accent5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6302097" y="2123480"/>
            <a:ext cx="524351" cy="524351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7" name="Text 4"/>
          <p:cNvSpPr/>
          <p:nvPr/>
        </p:nvSpPr>
        <p:spPr>
          <a:xfrm>
            <a:off x="6504384" y="2221111"/>
            <a:ext cx="119777" cy="3290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1"/>
              </a:lnSpc>
              <a:buNone/>
            </a:pPr>
            <a:r>
              <a:rPr lang="en-US" sz="259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91" dirty="0"/>
          </a:p>
        </p:txBody>
      </p:sp>
      <p:sp>
        <p:nvSpPr>
          <p:cNvPr id="8" name="Text 5"/>
          <p:cNvSpPr/>
          <p:nvPr/>
        </p:nvSpPr>
        <p:spPr>
          <a:xfrm>
            <a:off x="7059454" y="2123480"/>
            <a:ext cx="2742009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altLang="zh-CN" sz="2159" dirty="0" err="1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合成</a:t>
            </a:r>
            <a:r>
              <a:rPr lang="en-US" altLang="zh-CN" sz="215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15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NPC</a:t>
            </a:r>
            <a:endParaRPr lang="en-US" sz="2159" dirty="0"/>
          </a:p>
        </p:txBody>
      </p:sp>
      <p:sp>
        <p:nvSpPr>
          <p:cNvPr id="9" name="Text 6"/>
          <p:cNvSpPr/>
          <p:nvPr/>
        </p:nvSpPr>
        <p:spPr>
          <a:xfrm>
            <a:off x="7059454" y="2605921"/>
            <a:ext cx="6755249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6"/>
              </a:lnSpc>
              <a:buNone/>
            </a:pPr>
            <a:r>
              <a:rPr lang="en-US" sz="1835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通过收集材料合成各种</a:t>
            </a:r>
            <a:r>
              <a:rPr lang="zh-CN" altLang="en-US" sz="18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烟花</a:t>
            </a:r>
            <a:r>
              <a:rPr lang="en-US" sz="18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，解锁更多游戏内容和互动方式。</a:t>
            </a:r>
            <a:endParaRPr lang="en-US" sz="1835" dirty="0"/>
          </a:p>
        </p:txBody>
      </p:sp>
      <p:sp>
        <p:nvSpPr>
          <p:cNvPr id="10" name="Shape 7"/>
          <p:cNvSpPr/>
          <p:nvPr/>
        </p:nvSpPr>
        <p:spPr>
          <a:xfrm>
            <a:off x="6302097" y="3474006"/>
            <a:ext cx="524351" cy="524351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6475928" y="3571637"/>
            <a:ext cx="176689" cy="3290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1"/>
              </a:lnSpc>
              <a:buNone/>
            </a:pPr>
            <a:r>
              <a:rPr lang="en-US" sz="259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91" dirty="0"/>
          </a:p>
        </p:txBody>
      </p:sp>
      <p:sp>
        <p:nvSpPr>
          <p:cNvPr id="12" name="Text 9"/>
          <p:cNvSpPr/>
          <p:nvPr/>
        </p:nvSpPr>
        <p:spPr>
          <a:xfrm>
            <a:off x="7059454" y="3474006"/>
            <a:ext cx="2742009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215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DIY NPC</a:t>
            </a:r>
            <a:endParaRPr lang="en-US" sz="2159" dirty="0"/>
          </a:p>
        </p:txBody>
      </p:sp>
      <p:sp>
        <p:nvSpPr>
          <p:cNvPr id="13" name="Text 10"/>
          <p:cNvSpPr/>
          <p:nvPr/>
        </p:nvSpPr>
        <p:spPr>
          <a:xfrm>
            <a:off x="7059454" y="3956447"/>
            <a:ext cx="6755249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6"/>
              </a:lnSpc>
              <a:buNone/>
            </a:pPr>
            <a:r>
              <a:rPr lang="en-US" sz="1835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自由设计和定制</a:t>
            </a:r>
            <a:r>
              <a:rPr lang="zh-CN" altLang="en-US" sz="18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烟花</a:t>
            </a:r>
            <a:r>
              <a:rPr lang="en-US" sz="18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，展现个性，打造独特的社区氛围。</a:t>
            </a:r>
            <a:endParaRPr lang="en-US" sz="1835" dirty="0"/>
          </a:p>
        </p:txBody>
      </p:sp>
      <p:sp>
        <p:nvSpPr>
          <p:cNvPr id="14" name="Shape 11"/>
          <p:cNvSpPr/>
          <p:nvPr/>
        </p:nvSpPr>
        <p:spPr>
          <a:xfrm>
            <a:off x="6302097" y="4824532"/>
            <a:ext cx="524351" cy="524351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15" name="Text 12"/>
          <p:cNvSpPr/>
          <p:nvPr/>
        </p:nvSpPr>
        <p:spPr>
          <a:xfrm>
            <a:off x="6472595" y="4922163"/>
            <a:ext cx="183237" cy="3290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1"/>
              </a:lnSpc>
              <a:buNone/>
            </a:pPr>
            <a:r>
              <a:rPr lang="en-US" sz="259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91" dirty="0"/>
          </a:p>
        </p:txBody>
      </p:sp>
      <p:sp>
        <p:nvSpPr>
          <p:cNvPr id="16" name="Text 13"/>
          <p:cNvSpPr/>
          <p:nvPr/>
        </p:nvSpPr>
        <p:spPr>
          <a:xfrm>
            <a:off x="7059454" y="4824532"/>
            <a:ext cx="2742009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2159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商城NPC</a:t>
            </a:r>
            <a:endParaRPr lang="en-US" sz="2159" dirty="0"/>
          </a:p>
        </p:txBody>
      </p:sp>
      <p:sp>
        <p:nvSpPr>
          <p:cNvPr id="17" name="Text 14"/>
          <p:cNvSpPr/>
          <p:nvPr/>
        </p:nvSpPr>
        <p:spPr>
          <a:xfrm>
            <a:off x="7059454" y="5306973"/>
            <a:ext cx="6755249" cy="745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36"/>
              </a:lnSpc>
            </a:pPr>
            <a:r>
              <a:rPr lang="en-US" sz="1835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在商城中购买</a:t>
            </a:r>
            <a:r>
              <a:rPr lang="zh-CN" altLang="en-US" sz="18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烟花</a:t>
            </a:r>
            <a:r>
              <a:rPr lang="en-US" sz="18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835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获得更多奖励和专属功能，提升游戏体验</a:t>
            </a:r>
            <a:r>
              <a:rPr lang="en-US" sz="18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835" dirty="0"/>
          </a:p>
        </p:txBody>
      </p:sp>
      <p:sp>
        <p:nvSpPr>
          <p:cNvPr id="18" name="Shape 15"/>
          <p:cNvSpPr/>
          <p:nvPr/>
        </p:nvSpPr>
        <p:spPr>
          <a:xfrm>
            <a:off x="6302097" y="6547961"/>
            <a:ext cx="524351" cy="524351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19" name="Text 16"/>
          <p:cNvSpPr/>
          <p:nvPr/>
        </p:nvSpPr>
        <p:spPr>
          <a:xfrm>
            <a:off x="6475095" y="6645592"/>
            <a:ext cx="178356" cy="3290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1"/>
              </a:lnSpc>
              <a:buNone/>
            </a:pPr>
            <a:r>
              <a:rPr lang="en-US" sz="259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91" dirty="0"/>
          </a:p>
        </p:txBody>
      </p:sp>
      <p:sp>
        <p:nvSpPr>
          <p:cNvPr id="20" name="Text 17"/>
          <p:cNvSpPr/>
          <p:nvPr/>
        </p:nvSpPr>
        <p:spPr>
          <a:xfrm>
            <a:off x="7059454" y="6547961"/>
            <a:ext cx="2742009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zh-CN" altLang="en-US" sz="2159" dirty="0">
                <a:solidFill>
                  <a:schemeClr val="accent5"/>
                </a:solidFill>
              </a:rPr>
              <a:t>社区活动</a:t>
            </a:r>
            <a:endParaRPr lang="en-US" sz="2159" dirty="0">
              <a:solidFill>
                <a:schemeClr val="accent5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7059454" y="7030403"/>
            <a:ext cx="6755249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6"/>
              </a:lnSpc>
              <a:buNone/>
            </a:pPr>
            <a:r>
              <a:rPr lang="en-US" sz="183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参加社区活动，例如烟花表演比赛，获得奖励和提升排名。</a:t>
            </a:r>
            <a:endParaRPr lang="en-US" sz="183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298"/>
            <a:ext cx="4066342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背包界面</a:t>
            </a:r>
            <a:endParaRPr lang="en-US" sz="32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124265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184737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zh-CN" altLang="en-US" sz="1601" dirty="0">
                <a:solidFill>
                  <a:schemeClr val="accent5"/>
                </a:solidFill>
              </a:rPr>
              <a:t>战斗烟花</a:t>
            </a:r>
            <a:endParaRPr lang="en-US" sz="1601" dirty="0">
              <a:solidFill>
                <a:schemeClr val="accent5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604837" y="22051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用于战斗的烟花，不同类型烟花拥有不同的攻击效果和特殊技能。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000137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36048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zh-CN" altLang="en-US" sz="1601" dirty="0">
                <a:solidFill>
                  <a:srgbClr val="6EB9FC"/>
                </a:solidFill>
                <a:latin typeface="Lora" pitchFamily="34" charset="0"/>
              </a:rPr>
              <a:t>观赏烟花</a:t>
            </a:r>
            <a:endParaRPr lang="en-US" sz="1601" dirty="0"/>
          </a:p>
        </p:txBody>
      </p:sp>
      <p:sp>
        <p:nvSpPr>
          <p:cNvPr id="11" name="Text 6"/>
          <p:cNvSpPr/>
          <p:nvPr/>
        </p:nvSpPr>
        <p:spPr>
          <a:xfrm>
            <a:off x="604837" y="39626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用于观赏的烟花，拥有独特的造型和特效，提升烟花表演的观赏性。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4757618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536233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合成材料</a:t>
            </a:r>
            <a:endParaRPr lang="en-US" sz="1601" dirty="0"/>
          </a:p>
        </p:txBody>
      </p:sp>
      <p:sp>
        <p:nvSpPr>
          <p:cNvPr id="14" name="Text 8"/>
          <p:cNvSpPr/>
          <p:nvPr/>
        </p:nvSpPr>
        <p:spPr>
          <a:xfrm>
            <a:off x="604837" y="57201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用于合成烟花的材料，收集更多材料可以合成更高级的烟花。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6515100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71198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zh-CN" altLang="en-US" sz="1601" dirty="0">
                <a:solidFill>
                  <a:srgbClr val="6EB9FC"/>
                </a:solidFill>
                <a:latin typeface="Lora" pitchFamily="34" charset="0"/>
              </a:rPr>
              <a:t>游戏币</a:t>
            </a:r>
            <a:endParaRPr lang="en-US" sz="1601" dirty="0"/>
          </a:p>
        </p:txBody>
      </p:sp>
      <p:sp>
        <p:nvSpPr>
          <p:cNvPr id="17" name="Text 10"/>
          <p:cNvSpPr/>
          <p:nvPr/>
        </p:nvSpPr>
        <p:spPr>
          <a:xfrm>
            <a:off x="604837" y="74776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用于购买商城道具，例如特殊烟花、道具和角色皮肤等。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022390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搜索界面</a:t>
            </a:r>
            <a:endParaRPr lang="en-US" sz="4574" dirty="0"/>
          </a:p>
        </p:txBody>
      </p:sp>
      <p:sp>
        <p:nvSpPr>
          <p:cNvPr id="6" name="Shape 3"/>
          <p:cNvSpPr/>
          <p:nvPr/>
        </p:nvSpPr>
        <p:spPr>
          <a:xfrm>
            <a:off x="6705362" y="2118717"/>
            <a:ext cx="30837" cy="5088493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7" name="Shape 4"/>
          <p:cNvSpPr/>
          <p:nvPr/>
        </p:nvSpPr>
        <p:spPr>
          <a:xfrm>
            <a:off x="6998434" y="2658606"/>
            <a:ext cx="864037" cy="30837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6443008" y="2396371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9" name="Text 6"/>
          <p:cNvSpPr/>
          <p:nvPr/>
        </p:nvSpPr>
        <p:spPr>
          <a:xfrm>
            <a:off x="6657201" y="2499836"/>
            <a:ext cx="126921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44" dirty="0"/>
          </a:p>
        </p:txBody>
      </p:sp>
      <p:sp>
        <p:nvSpPr>
          <p:cNvPr id="10" name="Text 7"/>
          <p:cNvSpPr/>
          <p:nvPr/>
        </p:nvSpPr>
        <p:spPr>
          <a:xfrm>
            <a:off x="8078510" y="23655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搜索玩家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8078510" y="287678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输入玩家昵称或ID，快速找到目标玩家进行互动。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998434" y="4305360"/>
            <a:ext cx="864037" cy="30837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3" name="Shape 10"/>
          <p:cNvSpPr/>
          <p:nvPr/>
        </p:nvSpPr>
        <p:spPr>
          <a:xfrm>
            <a:off x="6443008" y="4043124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14" name="Text 11"/>
          <p:cNvSpPr/>
          <p:nvPr/>
        </p:nvSpPr>
        <p:spPr>
          <a:xfrm>
            <a:off x="6627078" y="4146590"/>
            <a:ext cx="187166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44" dirty="0"/>
          </a:p>
        </p:txBody>
      </p:sp>
      <p:sp>
        <p:nvSpPr>
          <p:cNvPr id="15" name="Text 12"/>
          <p:cNvSpPr/>
          <p:nvPr/>
        </p:nvSpPr>
        <p:spPr>
          <a:xfrm>
            <a:off x="8078510" y="401228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排行榜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8078510" y="4523542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查看玩家排名，激励玩家参与战斗，获得更高排名。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6998434" y="5952113"/>
            <a:ext cx="864037" cy="30837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8" name="Shape 15"/>
          <p:cNvSpPr/>
          <p:nvPr/>
        </p:nvSpPr>
        <p:spPr>
          <a:xfrm>
            <a:off x="6443008" y="5689878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363A4A"/>
          </a:solidFill>
          <a:ln/>
        </p:spPr>
      </p:sp>
      <p:sp>
        <p:nvSpPr>
          <p:cNvPr id="19" name="Text 16"/>
          <p:cNvSpPr/>
          <p:nvPr/>
        </p:nvSpPr>
        <p:spPr>
          <a:xfrm>
            <a:off x="6623625" y="5793343"/>
            <a:ext cx="194191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744" dirty="0"/>
          </a:p>
        </p:txBody>
      </p:sp>
      <p:sp>
        <p:nvSpPr>
          <p:cNvPr id="20" name="Text 17"/>
          <p:cNvSpPr/>
          <p:nvPr/>
        </p:nvSpPr>
        <p:spPr>
          <a:xfrm>
            <a:off x="8078510" y="565904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推荐玩家</a:t>
            </a:r>
            <a:endParaRPr lang="en-US" sz="2287" dirty="0"/>
          </a:p>
        </p:txBody>
      </p:sp>
      <p:sp>
        <p:nvSpPr>
          <p:cNvPr id="21" name="Text 18"/>
          <p:cNvSpPr/>
          <p:nvPr/>
        </p:nvSpPr>
        <p:spPr>
          <a:xfrm>
            <a:off x="8078510" y="6170295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根据玩家喜好和游戏数据，推荐其他玩家，方便结交朋友。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469</Words>
  <Application>Microsoft Office PowerPoint</Application>
  <PresentationFormat>自定义</PresentationFormat>
  <Paragraphs>128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Lora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俊杰 李</cp:lastModifiedBy>
  <cp:revision>12</cp:revision>
  <dcterms:created xsi:type="dcterms:W3CDTF">2024-06-29T07:22:35Z</dcterms:created>
  <dcterms:modified xsi:type="dcterms:W3CDTF">2024-06-29T12:38:59Z</dcterms:modified>
</cp:coreProperties>
</file>